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7"/>
  </p:notesMasterIdLst>
  <p:sldIdLst>
    <p:sldId id="377" r:id="rId3"/>
    <p:sldId id="378" r:id="rId4"/>
    <p:sldId id="355" r:id="rId5"/>
    <p:sldId id="371" r:id="rId6"/>
    <p:sldId id="376" r:id="rId7"/>
    <p:sldId id="256" r:id="rId8"/>
    <p:sldId id="265" r:id="rId9"/>
    <p:sldId id="266" r:id="rId10"/>
    <p:sldId id="362" r:id="rId11"/>
    <p:sldId id="359" r:id="rId12"/>
    <p:sldId id="361" r:id="rId13"/>
    <p:sldId id="268" r:id="rId14"/>
    <p:sldId id="269" r:id="rId15"/>
    <p:sldId id="337" r:id="rId16"/>
    <p:sldId id="270" r:id="rId17"/>
    <p:sldId id="291" r:id="rId18"/>
    <p:sldId id="292" r:id="rId19"/>
    <p:sldId id="364" r:id="rId20"/>
    <p:sldId id="274" r:id="rId21"/>
    <p:sldId id="275" r:id="rId22"/>
    <p:sldId id="277" r:id="rId23"/>
    <p:sldId id="278" r:id="rId24"/>
    <p:sldId id="365" r:id="rId25"/>
    <p:sldId id="294" r:id="rId26"/>
    <p:sldId id="315" r:id="rId27"/>
    <p:sldId id="316" r:id="rId28"/>
    <p:sldId id="280" r:id="rId29"/>
    <p:sldId id="340" r:id="rId30"/>
    <p:sldId id="281" r:id="rId31"/>
    <p:sldId id="295" r:id="rId32"/>
    <p:sldId id="296" r:id="rId33"/>
    <p:sldId id="297" r:id="rId34"/>
    <p:sldId id="285" r:id="rId35"/>
    <p:sldId id="366" r:id="rId36"/>
    <p:sldId id="298" r:id="rId37"/>
    <p:sldId id="288" r:id="rId38"/>
    <p:sldId id="373" r:id="rId39"/>
    <p:sldId id="289" r:id="rId40"/>
    <p:sldId id="290" r:id="rId41"/>
    <p:sldId id="372" r:id="rId42"/>
    <p:sldId id="367" r:id="rId43"/>
    <p:sldId id="300" r:id="rId44"/>
    <p:sldId id="301" r:id="rId45"/>
    <p:sldId id="303" r:id="rId46"/>
    <p:sldId id="304" r:id="rId47"/>
    <p:sldId id="306" r:id="rId48"/>
    <p:sldId id="305" r:id="rId49"/>
    <p:sldId id="368" r:id="rId50"/>
    <p:sldId id="308" r:id="rId51"/>
    <p:sldId id="309" r:id="rId52"/>
    <p:sldId id="302" r:id="rId53"/>
    <p:sldId id="310" r:id="rId54"/>
    <p:sldId id="311" r:id="rId55"/>
    <p:sldId id="312" r:id="rId56"/>
    <p:sldId id="313" r:id="rId57"/>
    <p:sldId id="314" r:id="rId58"/>
    <p:sldId id="369" r:id="rId59"/>
    <p:sldId id="318" r:id="rId60"/>
    <p:sldId id="321" r:id="rId61"/>
    <p:sldId id="363" r:id="rId62"/>
    <p:sldId id="332" r:id="rId63"/>
    <p:sldId id="333" r:id="rId64"/>
    <p:sldId id="323" r:id="rId65"/>
    <p:sldId id="319" r:id="rId66"/>
    <p:sldId id="336" r:id="rId67"/>
    <p:sldId id="324" r:id="rId68"/>
    <p:sldId id="331" r:id="rId69"/>
    <p:sldId id="370" r:id="rId70"/>
    <p:sldId id="327" r:id="rId71"/>
    <p:sldId id="328" r:id="rId72"/>
    <p:sldId id="276" r:id="rId73"/>
    <p:sldId id="330" r:id="rId74"/>
    <p:sldId id="374" r:id="rId75"/>
    <p:sldId id="375" r:id="rId7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55"/>
            <p14:sldId id="371"/>
            <p14:sldId id="376"/>
            <p14:sldId id="256"/>
            <p14:sldId id="265"/>
            <p14:sldId id="266"/>
            <p14:sldId id="362"/>
            <p14:sldId id="359"/>
            <p14:sldId id="361"/>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73765" autoAdjust="0"/>
  </p:normalViewPr>
  <p:slideViewPr>
    <p:cSldViewPr snapToGrid="0">
      <p:cViewPr varScale="1">
        <p:scale>
          <a:sx n="63" d="100"/>
          <a:sy n="63" d="100"/>
        </p:scale>
        <p:origin x="1618" y="5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a:t>Hint: Review the columns in the dataset by clicking</a:t>
            </a:r>
            <a:r>
              <a:rPr lang="en-US" baseline="0" dirty="0"/>
              <a:t> on the arrow next to the orders data set in the environment tab in the upper right pane of </a:t>
            </a:r>
            <a:r>
              <a:rPr lang="en-US" baseline="0" dirty="0" err="1"/>
              <a:t>Rstudio</a:t>
            </a:r>
            <a:endParaRPr lang="en-US" dirty="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9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6/30/2019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3</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03-Transform.Rmd"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codes</a:t>
            </a:r>
          </a:p>
          <a:p>
            <a:pPr marL="6803"/>
            <a:r>
              <a:rPr lang="en-US" sz="2571" dirty="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-contains("status"))</a:t>
            </a:r>
          </a:p>
        </p:txBody>
      </p:sp>
    </p:spTree>
    <p:extLst>
      <p:ext uri="{BB962C8B-B14F-4D97-AF65-F5344CB8AC3E}">
        <p14:creationId xmlns:p14="http://schemas.microsoft.com/office/powerpoint/2010/main" val="16044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codes</a:t>
            </a:r>
          </a:p>
          <a:p>
            <a:pPr marL="6803"/>
            <a:r>
              <a:rPr lang="en-US" sz="2571" dirty="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-contains("status"))</a:t>
            </a: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a:t>Goals and Objectives</a:t>
            </a:r>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a:latin typeface="Arial Narrow" panose="020B0606020202030204" pitchFamily="34" charset="0"/>
              </a:rPr>
              <a:t>Learn how to:</a:t>
            </a:r>
          </a:p>
          <a:p>
            <a:pPr marL="342900" indent="-342900">
              <a:buFont typeface="Arial" panose="020B0604020202020204" pitchFamily="34" charset="0"/>
              <a:buChar char="•"/>
            </a:pPr>
            <a:r>
              <a:rPr lang="en-US" sz="3600" dirty="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a:latin typeface="Arial Narrow" panose="020B0606020202030204" pitchFamily="34" charset="0"/>
              </a:rPr>
              <a:t>Refine data by deriving features of interest from raw data</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filter(department =='BEHAVIORAL HEALTH CLINIC')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Final Challenge</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either:</a:t>
            </a:r>
          </a:p>
          <a:p>
            <a:pPr marL="6803" marR="2721">
              <a:spcAft>
                <a:spcPts val="600"/>
              </a:spcAft>
            </a:pPr>
            <a:endParaRPr lang="en-US" sz="32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"Clinic Preference List", "Provider Preference List",  "None"</a:t>
            </a:r>
          </a:p>
          <a:p>
            <a:pPr marL="6803" marR="2721">
              <a:spcAft>
                <a:spcPts val="600"/>
              </a:spcAft>
            </a:pPr>
            <a:endParaRPr lang="en-US" sz="32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Conditionally replace these with :</a:t>
            </a: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22118</TotalTime>
  <Words>6107</Words>
  <Application>Microsoft Office PowerPoint</Application>
  <PresentationFormat>Widescreen</PresentationFormat>
  <Paragraphs>908</Paragraphs>
  <Slides>74</Slides>
  <Notes>73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74</vt:i4>
      </vt:variant>
    </vt:vector>
  </HeadingPairs>
  <TitlesOfParts>
    <vt:vector size="87"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Introduction to R  Workshop  </vt:lpstr>
      <vt:lpstr>PowerPoint Presentation</vt:lpstr>
      <vt:lpstr>Goals and Objectives</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204</cp:revision>
  <cp:lastPrinted>2019-05-03T14:53:33Z</cp:lastPrinted>
  <dcterms:modified xsi:type="dcterms:W3CDTF">2019-06-30T16:28:19Z</dcterms:modified>
</cp:coreProperties>
</file>